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C05CB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D88D6-29FE-4B0C-B9DD-5B52597E2A1F}" type="datetimeFigureOut">
              <a:rPr lang="cs-CZ" smtClean="0"/>
              <a:pPr/>
              <a:t>05.04.2020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C910B-E136-49B3-AD39-DDB653B489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35FC-1F35-4D2F-B794-0AF0B3E8A7AB}" type="datetimeFigureOut">
              <a:rPr lang="cs-CZ" smtClean="0"/>
              <a:pPr/>
              <a:t>05.04.2020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9417-EDAB-4E69-8CDB-1CF054528B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35FC-1F35-4D2F-B794-0AF0B3E8A7AB}" type="datetimeFigureOut">
              <a:rPr lang="cs-CZ" smtClean="0"/>
              <a:pPr/>
              <a:t>05.04.2020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9417-EDAB-4E69-8CDB-1CF054528B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35FC-1F35-4D2F-B794-0AF0B3E8A7AB}" type="datetimeFigureOut">
              <a:rPr lang="cs-CZ" smtClean="0"/>
              <a:pPr/>
              <a:t>05.04.2020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9417-EDAB-4E69-8CDB-1CF054528B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35FC-1F35-4D2F-B794-0AF0B3E8A7AB}" type="datetimeFigureOut">
              <a:rPr lang="cs-CZ" smtClean="0"/>
              <a:pPr/>
              <a:t>05.04.2020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9417-EDAB-4E69-8CDB-1CF054528B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35FC-1F35-4D2F-B794-0AF0B3E8A7AB}" type="datetimeFigureOut">
              <a:rPr lang="cs-CZ" smtClean="0"/>
              <a:pPr/>
              <a:t>05.04.2020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9417-EDAB-4E69-8CDB-1CF054528B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35FC-1F35-4D2F-B794-0AF0B3E8A7AB}" type="datetimeFigureOut">
              <a:rPr lang="cs-CZ" smtClean="0"/>
              <a:pPr/>
              <a:t>05.04.2020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9417-EDAB-4E69-8CDB-1CF054528B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35FC-1F35-4D2F-B794-0AF0B3E8A7AB}" type="datetimeFigureOut">
              <a:rPr lang="cs-CZ" smtClean="0"/>
              <a:pPr/>
              <a:t>05.04.2020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9417-EDAB-4E69-8CDB-1CF054528B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35FC-1F35-4D2F-B794-0AF0B3E8A7AB}" type="datetimeFigureOut">
              <a:rPr lang="cs-CZ" smtClean="0"/>
              <a:pPr/>
              <a:t>05.04.2020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9417-EDAB-4E69-8CDB-1CF054528B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35FC-1F35-4D2F-B794-0AF0B3E8A7AB}" type="datetimeFigureOut">
              <a:rPr lang="cs-CZ" smtClean="0"/>
              <a:pPr/>
              <a:t>05.04.2020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9417-EDAB-4E69-8CDB-1CF054528B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35FC-1F35-4D2F-B794-0AF0B3E8A7AB}" type="datetimeFigureOut">
              <a:rPr lang="cs-CZ" smtClean="0"/>
              <a:pPr/>
              <a:t>05.04.2020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9417-EDAB-4E69-8CDB-1CF054528B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35FC-1F35-4D2F-B794-0AF0B3E8A7AB}" type="datetimeFigureOut">
              <a:rPr lang="cs-CZ" smtClean="0"/>
              <a:pPr/>
              <a:t>05.04.2020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9417-EDAB-4E69-8CDB-1CF054528B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035FC-1F35-4D2F-B794-0AF0B3E8A7AB}" type="datetimeFigureOut">
              <a:rPr lang="cs-CZ" smtClean="0"/>
              <a:pPr/>
              <a:t>05.04.2020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E9417-EDAB-4E69-8CDB-1CF054528B8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67744" y="1268760"/>
            <a:ext cx="4824536" cy="1470025"/>
          </a:xfrm>
        </p:spPr>
        <p:txBody>
          <a:bodyPr>
            <a:noAutofit/>
          </a:bodyPr>
          <a:lstStyle/>
          <a:p>
            <a:r>
              <a:rPr lang="cs-CZ" sz="7200" b="1" dirty="0" smtClean="0">
                <a:solidFill>
                  <a:srgbClr val="0070C0"/>
                </a:solidFill>
              </a:rPr>
              <a:t>M</a:t>
            </a:r>
            <a:r>
              <a:rPr lang="cs-CZ" sz="7200" b="1" dirty="0" smtClean="0">
                <a:solidFill>
                  <a:srgbClr val="92D050"/>
                </a:solidFill>
              </a:rPr>
              <a:t>á</a:t>
            </a:r>
            <a:r>
              <a:rPr lang="cs-CZ" sz="7200" b="1" dirty="0" smtClean="0">
                <a:solidFill>
                  <a:srgbClr val="FF0000"/>
                </a:solidFill>
              </a:rPr>
              <a:t>š</a:t>
            </a:r>
            <a:r>
              <a:rPr lang="cs-CZ" sz="7200" b="1" dirty="0" smtClean="0"/>
              <a:t> </a:t>
            </a:r>
            <a:r>
              <a:rPr lang="cs-CZ" sz="7200" b="1" dirty="0" smtClean="0">
                <a:solidFill>
                  <a:srgbClr val="92D050"/>
                </a:solidFill>
              </a:rPr>
              <a:t>u</a:t>
            </a:r>
            <a:r>
              <a:rPr lang="cs-CZ" sz="7200" b="1" dirty="0" smtClean="0">
                <a:solidFill>
                  <a:srgbClr val="00B0F0"/>
                </a:solidFill>
              </a:rPr>
              <a:t>ž</a:t>
            </a:r>
            <a:r>
              <a:rPr lang="cs-CZ" sz="7200" b="1" dirty="0" smtClean="0"/>
              <a:t> </a:t>
            </a:r>
            <a:br>
              <a:rPr lang="cs-CZ" sz="7200" b="1" dirty="0" smtClean="0"/>
            </a:br>
            <a:r>
              <a:rPr lang="cs-CZ" sz="7200" b="1" dirty="0" smtClean="0">
                <a:solidFill>
                  <a:srgbClr val="92D050"/>
                </a:solidFill>
              </a:rPr>
              <a:t>n</a:t>
            </a:r>
            <a:r>
              <a:rPr lang="cs-CZ" sz="7200" b="1" dirty="0" smtClean="0">
                <a:solidFill>
                  <a:srgbClr val="FF0000"/>
                </a:solidFill>
              </a:rPr>
              <a:t>a</a:t>
            </a:r>
            <a:r>
              <a:rPr lang="cs-CZ" sz="7200" b="1" dirty="0" smtClean="0">
                <a:solidFill>
                  <a:srgbClr val="92D050"/>
                </a:solidFill>
              </a:rPr>
              <a:t>p</a:t>
            </a:r>
            <a:r>
              <a:rPr lang="cs-CZ" sz="7200" b="1" dirty="0" smtClean="0">
                <a:solidFill>
                  <a:srgbClr val="FFC000"/>
                </a:solidFill>
              </a:rPr>
              <a:t>s</a:t>
            </a:r>
            <a:r>
              <a:rPr lang="cs-CZ" sz="7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á</a:t>
            </a:r>
            <a:r>
              <a:rPr lang="cs-CZ" sz="7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</a:t>
            </a:r>
            <a:r>
              <a:rPr lang="cs-CZ" sz="7200" b="1" dirty="0" smtClean="0">
                <a:solidFill>
                  <a:srgbClr val="FF0000"/>
                </a:solidFill>
              </a:rPr>
              <a:t>o</a:t>
            </a:r>
            <a:r>
              <a:rPr lang="cs-CZ" sz="7200" b="1" dirty="0" smtClean="0"/>
              <a:t>?</a:t>
            </a:r>
            <a:endParaRPr lang="cs-CZ" sz="7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3645024"/>
            <a:ext cx="7632848" cy="1152128"/>
          </a:xfrm>
        </p:spPr>
        <p:txBody>
          <a:bodyPr>
            <a:noAutofit/>
          </a:bodyPr>
          <a:lstStyle/>
          <a:p>
            <a:r>
              <a:rPr lang="cs-CZ" sz="8000" b="1" dirty="0" smtClean="0"/>
              <a:t>ZKONTROLUJ SI!</a:t>
            </a:r>
            <a:endParaRPr lang="cs-CZ" sz="8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229200"/>
            <a:ext cx="367240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5229200"/>
            <a:ext cx="388843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764704"/>
            <a:ext cx="1996628" cy="166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836712"/>
            <a:ext cx="2082653" cy="15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95736" y="836712"/>
            <a:ext cx="6491064" cy="5289451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70000"/>
              </a:lnSpc>
              <a:buNone/>
            </a:pPr>
            <a:r>
              <a:rPr lang="cs-CZ" sz="8000" b="1" dirty="0" smtClean="0">
                <a:latin typeface="Arial" pitchFamily="34" charset="0"/>
                <a:cs typeface="Arial" pitchFamily="34" charset="0"/>
              </a:rPr>
              <a:t>Věta </a:t>
            </a:r>
            <a:r>
              <a:rPr lang="cs-CZ" sz="8000" b="1" dirty="0" smtClean="0">
                <a:latin typeface="Arial" pitchFamily="34" charset="0"/>
                <a:cs typeface="Arial" pitchFamily="34" charset="0"/>
              </a:rPr>
              <a:t>začíná </a:t>
            </a:r>
            <a:r>
              <a:rPr lang="cs-CZ" sz="8000" b="1" dirty="0" smtClean="0">
                <a:solidFill>
                  <a:srgbClr val="C05CB4"/>
                </a:solidFill>
                <a:latin typeface="Arial" pitchFamily="34" charset="0"/>
                <a:cs typeface="Arial" pitchFamily="34" charset="0"/>
              </a:rPr>
              <a:t>VELKÝM</a:t>
            </a:r>
            <a:r>
              <a:rPr lang="cs-CZ" sz="8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8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písmenem.</a:t>
            </a:r>
            <a:endParaRPr lang="cs-CZ" sz="80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23528" y="1556792"/>
            <a:ext cx="1852037" cy="4708981"/>
          </a:xfrm>
          <a:prstGeom prst="rect">
            <a:avLst/>
          </a:prstGeom>
          <a:noFill/>
          <a:ln w="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00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C05CB4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assoon Sans Slope Std Medium" pitchFamily="34" charset="0"/>
              </a:rPr>
              <a:t>1</a:t>
            </a:r>
            <a:endParaRPr lang="cs-CZ" sz="30000" b="1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rgbClr val="C05CB4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Sassoon Sans Slope Std Medium" pitchFamily="34" charset="0"/>
            </a:endParaRPr>
          </a:p>
        </p:txBody>
      </p:sp>
      <p:sp>
        <p:nvSpPr>
          <p:cNvPr id="7" name="Elipsa 6"/>
          <p:cNvSpPr/>
          <p:nvPr/>
        </p:nvSpPr>
        <p:spPr>
          <a:xfrm rot="20885044">
            <a:off x="976675" y="2291094"/>
            <a:ext cx="504056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 rot="1389137">
            <a:off x="1402077" y="2291129"/>
            <a:ext cx="504056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1547664" y="2564904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1115616" y="2564904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221088"/>
            <a:ext cx="1574412" cy="122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87824" y="548680"/>
            <a:ext cx="5698976" cy="3384376"/>
          </a:xfrm>
        </p:spPr>
        <p:txBody>
          <a:bodyPr>
            <a:normAutofit/>
          </a:bodyPr>
          <a:lstStyle/>
          <a:p>
            <a:r>
              <a:rPr lang="cs-CZ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Znaménka</a:t>
            </a:r>
            <a:r>
              <a:rPr lang="cs-CZ" sz="6000" b="1" dirty="0" smtClean="0">
                <a:latin typeface="Arial" pitchFamily="34" charset="0"/>
                <a:cs typeface="Arial" pitchFamily="34" charset="0"/>
              </a:rPr>
              <a:t> jsi zkontroloval?</a:t>
            </a:r>
            <a:endParaRPr lang="cs-CZ" sz="6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1700808"/>
            <a:ext cx="2664296" cy="4708981"/>
          </a:xfrm>
          <a:prstGeom prst="rect">
            <a:avLst/>
          </a:prstGeom>
          <a:noFill/>
          <a:ln w="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cs-CZ" sz="300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assoon Sans Slope Std Medium" pitchFamily="34" charset="0"/>
              </a:rPr>
              <a:t>2</a:t>
            </a:r>
            <a:endParaRPr lang="cs-CZ" sz="30000" b="1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Sassoon Sans Slope Std Medium" pitchFamily="34" charset="0"/>
            </a:endParaRPr>
          </a:p>
        </p:txBody>
      </p:sp>
      <p:sp>
        <p:nvSpPr>
          <p:cNvPr id="5" name="Elipsa 4"/>
          <p:cNvSpPr/>
          <p:nvPr/>
        </p:nvSpPr>
        <p:spPr>
          <a:xfrm rot="1389137">
            <a:off x="2014809" y="2349866"/>
            <a:ext cx="504056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 rot="20885044">
            <a:off x="1465123" y="2321927"/>
            <a:ext cx="504056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2123728" y="2708920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1619672" y="2708920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3" y="4077072"/>
            <a:ext cx="1728191" cy="1731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365104"/>
            <a:ext cx="1296144" cy="122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ovéPole 12"/>
          <p:cNvSpPr txBox="1"/>
          <p:nvPr/>
        </p:nvSpPr>
        <p:spPr>
          <a:xfrm>
            <a:off x="7020272" y="1484784"/>
            <a:ext cx="5760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0" dirty="0" smtClean="0"/>
              <a:t>.</a:t>
            </a:r>
            <a:endParaRPr lang="cs-CZ" sz="30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87824" y="548680"/>
            <a:ext cx="5698976" cy="5314602"/>
          </a:xfrm>
        </p:spPr>
        <p:txBody>
          <a:bodyPr>
            <a:normAutofit/>
          </a:bodyPr>
          <a:lstStyle/>
          <a:p>
            <a:r>
              <a:rPr lang="cs-CZ" sz="7200" b="1" dirty="0" smtClean="0">
                <a:solidFill>
                  <a:srgbClr val="FF33CC"/>
                </a:solidFill>
              </a:rPr>
              <a:t>VLASTNÍ</a:t>
            </a:r>
            <a:r>
              <a:rPr lang="cs-CZ" sz="7200" b="1" dirty="0" smtClean="0"/>
              <a:t> jména začínají vždy </a:t>
            </a:r>
            <a:r>
              <a:rPr lang="cs-CZ" sz="7200" b="1" dirty="0" smtClean="0">
                <a:solidFill>
                  <a:srgbClr val="FF33CC"/>
                </a:solidFill>
              </a:rPr>
              <a:t>VELKÝM písmenem</a:t>
            </a:r>
            <a:r>
              <a:rPr lang="cs-CZ" sz="7200" b="1" dirty="0" smtClean="0"/>
              <a:t>.</a:t>
            </a:r>
            <a:endParaRPr lang="cs-CZ" sz="72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1628800"/>
            <a:ext cx="2736304" cy="4708981"/>
          </a:xfrm>
          <a:prstGeom prst="rect">
            <a:avLst/>
          </a:prstGeom>
          <a:noFill/>
          <a:ln w="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cs-CZ" sz="300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assoon Sans Slope Std Medium" pitchFamily="34" charset="0"/>
              </a:rPr>
              <a:t>3</a:t>
            </a:r>
            <a:endParaRPr lang="cs-CZ" sz="30000" b="1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Sassoon Sans Slope Std Medium" pitchFamily="34" charset="0"/>
            </a:endParaRPr>
          </a:p>
        </p:txBody>
      </p:sp>
      <p:sp>
        <p:nvSpPr>
          <p:cNvPr id="5" name="Elipsa 4"/>
          <p:cNvSpPr/>
          <p:nvPr/>
        </p:nvSpPr>
        <p:spPr>
          <a:xfrm rot="1389137">
            <a:off x="2014809" y="2349866"/>
            <a:ext cx="504056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 rot="20885044">
            <a:off x="1465123" y="2321927"/>
            <a:ext cx="504056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2123728" y="2708920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1619672" y="2708920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99792" y="476672"/>
            <a:ext cx="5987008" cy="4162474"/>
          </a:xfrm>
        </p:spPr>
        <p:txBody>
          <a:bodyPr>
            <a:normAutofit/>
          </a:bodyPr>
          <a:lstStyle/>
          <a:p>
            <a:r>
              <a:rPr lang="cs-CZ" sz="8800" b="1" dirty="0" smtClean="0"/>
              <a:t>Na </a:t>
            </a:r>
            <a:r>
              <a:rPr lang="cs-CZ" sz="8800" b="1" dirty="0" smtClean="0">
                <a:solidFill>
                  <a:srgbClr val="00B050"/>
                </a:solidFill>
              </a:rPr>
              <a:t>konci</a:t>
            </a:r>
            <a:r>
              <a:rPr lang="cs-CZ" sz="8800" b="1" dirty="0" smtClean="0"/>
              <a:t> </a:t>
            </a:r>
            <a:r>
              <a:rPr lang="cs-CZ" sz="8800" b="1" dirty="0" smtClean="0">
                <a:solidFill>
                  <a:srgbClr val="00B050"/>
                </a:solidFill>
              </a:rPr>
              <a:t>věty</a:t>
            </a:r>
            <a:r>
              <a:rPr lang="cs-CZ" sz="8800" b="1" dirty="0" smtClean="0"/>
              <a:t> je vždy </a:t>
            </a:r>
            <a:endParaRPr lang="cs-CZ" sz="8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204864"/>
            <a:ext cx="2314600" cy="39212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300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assoon Sans Slope Std Medium" pitchFamily="34" charset="0"/>
              </a:rPr>
              <a:t>4</a:t>
            </a:r>
            <a:endParaRPr lang="cs-CZ" sz="30000" b="1" dirty="0" smtClean="0">
              <a:ln w="31550" cmpd="sng">
                <a:solidFill>
                  <a:schemeClr val="tx1"/>
                </a:solidFill>
                <a:prstDash val="solid"/>
              </a:ln>
              <a:solidFill>
                <a:srgbClr val="92D05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Sassoon Sans Slope Std Medium" pitchFamily="34" charset="0"/>
            </a:endParaRPr>
          </a:p>
          <a:p>
            <a:endParaRPr lang="cs-CZ" dirty="0"/>
          </a:p>
        </p:txBody>
      </p:sp>
      <p:sp>
        <p:nvSpPr>
          <p:cNvPr id="4" name="Elipsa 3"/>
          <p:cNvSpPr/>
          <p:nvPr/>
        </p:nvSpPr>
        <p:spPr>
          <a:xfrm rot="1389137">
            <a:off x="1726777" y="2637898"/>
            <a:ext cx="504056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 rot="20885044">
            <a:off x="1321108" y="2609959"/>
            <a:ext cx="504056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2051720" y="2780928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1547664" y="2780928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3563888" y="1772816"/>
            <a:ext cx="115608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0000" dirty="0" smtClean="0">
                <a:solidFill>
                  <a:srgbClr val="00B050"/>
                </a:solidFill>
              </a:rPr>
              <a:t>.</a:t>
            </a:r>
            <a:endParaRPr lang="cs-CZ" sz="30000" dirty="0">
              <a:solidFill>
                <a:srgbClr val="00B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932040" y="3687901"/>
            <a:ext cx="15121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0" dirty="0" smtClean="0">
                <a:solidFill>
                  <a:srgbClr val="00B050"/>
                </a:solidFill>
              </a:rPr>
              <a:t>?</a:t>
            </a:r>
            <a:endParaRPr lang="cs-CZ" sz="20000" dirty="0">
              <a:solidFill>
                <a:srgbClr val="00B05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588224" y="3687901"/>
            <a:ext cx="15121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0" dirty="0" smtClean="0">
                <a:solidFill>
                  <a:srgbClr val="00B050"/>
                </a:solidFill>
              </a:rPr>
              <a:t>!</a:t>
            </a:r>
            <a:endParaRPr lang="cs-CZ" sz="20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34</Words>
  <Application>Microsoft Office PowerPoint</Application>
  <PresentationFormat>Předvádění na obrazovce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Máš už  napsáno?</vt:lpstr>
      <vt:lpstr>Snímek 2</vt:lpstr>
      <vt:lpstr>Znaménka jsi zkontroloval?</vt:lpstr>
      <vt:lpstr>VLASTNÍ jména začínají vždy VELKÝM písmenem.</vt:lpstr>
      <vt:lpstr>Na konci věty je vždy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Máš už  napsáno?</dc:title>
  <dc:creator>Vladimír Hurt</dc:creator>
  <cp:lastModifiedBy>Vladimír Hurt</cp:lastModifiedBy>
  <cp:revision>11</cp:revision>
  <dcterms:created xsi:type="dcterms:W3CDTF">2020-04-05T17:48:19Z</dcterms:created>
  <dcterms:modified xsi:type="dcterms:W3CDTF">2020-04-05T19:12:06Z</dcterms:modified>
</cp:coreProperties>
</file>